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188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Draft WF on 5GNX specifications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Klingon Empire, [UFP], [</a:t>
            </a:r>
            <a:r>
              <a:rPr lang="en-GB" dirty="0" err="1" smtClean="0"/>
              <a:t>Romulan</a:t>
            </a:r>
            <a:r>
              <a:rPr lang="en-GB" smtClean="0"/>
              <a:t> Empire</a:t>
            </a:r>
            <a:r>
              <a:rPr lang="en-GB" dirty="0" smtClean="0"/>
              <a:t>]…….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381000" y="3810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3GPP TSG RAN Workshop on 5G</a:t>
            </a:r>
          </a:p>
          <a:p>
            <a:r>
              <a:rPr lang="en-GB" dirty="0"/>
              <a:t>Phoenix, Arizona, Sep.17-18, 2015</a:t>
            </a:r>
          </a:p>
        </p:txBody>
      </p:sp>
      <p:sp>
        <p:nvSpPr>
          <p:cNvPr id="5" name="テキスト ボックス 1"/>
          <p:cNvSpPr txBox="1"/>
          <p:nvPr/>
        </p:nvSpPr>
        <p:spPr>
          <a:xfrm>
            <a:off x="7162800" y="381000"/>
            <a:ext cx="1337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+mn-lt"/>
              </a:rPr>
              <a:t>RWS-150xxx</a:t>
            </a:r>
            <a:endParaRPr kumimoji="1" lang="ja-JP" alt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1415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First 5GNX hype(r) specifications have been released</a:t>
            </a:r>
          </a:p>
          <a:p>
            <a:r>
              <a:rPr lang="en-GB" dirty="0" smtClean="0"/>
              <a:t>TS 56.211 section 4 includes the following content</a:t>
            </a:r>
          </a:p>
          <a:p>
            <a:pPr lvl="1"/>
            <a:r>
              <a:rPr lang="en-GB" dirty="0" smtClean="0"/>
              <a:t>“The </a:t>
            </a:r>
            <a:r>
              <a:rPr lang="en-GB" dirty="0"/>
              <a:t>UE shall not expect any transmission in any </a:t>
            </a:r>
            <a:r>
              <a:rPr lang="en-GB" dirty="0" err="1" smtClean="0"/>
              <a:t>subframe</a:t>
            </a:r>
            <a:r>
              <a:rPr lang="en-GB" dirty="0" smtClean="0"/>
              <a:t>”</a:t>
            </a:r>
          </a:p>
          <a:p>
            <a:r>
              <a:rPr lang="en-GB" dirty="0" smtClean="0"/>
              <a:t>The current wording has the following drawbacks:</a:t>
            </a:r>
          </a:p>
          <a:p>
            <a:pPr lvl="1"/>
            <a:r>
              <a:rPr lang="en-GB" dirty="0"/>
              <a:t>T</a:t>
            </a:r>
            <a:r>
              <a:rPr lang="en-GB" dirty="0" smtClean="0"/>
              <a:t>he UE is required to implement means for “not expecting” and to understand the meaning of “transmission” and “</a:t>
            </a:r>
            <a:r>
              <a:rPr lang="en-GB" dirty="0" err="1" smtClean="0"/>
              <a:t>subframe</a:t>
            </a:r>
            <a:r>
              <a:rPr lang="en-GB" dirty="0" smtClean="0"/>
              <a:t>”, and may therefore be subject to IPR</a:t>
            </a:r>
          </a:p>
          <a:p>
            <a:pPr lvl="1"/>
            <a:r>
              <a:rPr lang="en-GB" dirty="0" smtClean="0"/>
              <a:t>Testing of this feature would be required</a:t>
            </a:r>
          </a:p>
          <a:p>
            <a:pPr lvl="1"/>
            <a:r>
              <a:rPr lang="en-GB" dirty="0" smtClean="0"/>
              <a:t>Conflict with the aim of hype(r) lean specifications </a:t>
            </a:r>
          </a:p>
        </p:txBody>
      </p:sp>
    </p:spTree>
    <p:extLst>
      <p:ext uri="{BB962C8B-B14F-4D97-AF65-F5344CB8AC3E}">
        <p14:creationId xmlns:p14="http://schemas.microsoft.com/office/powerpoint/2010/main" val="82419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One of the following options should be adopted:</a:t>
            </a:r>
          </a:p>
          <a:p>
            <a:pPr lvl="1"/>
            <a:r>
              <a:rPr lang="en-GB" dirty="0" smtClean="0"/>
              <a:t>Delete the contents of section 4</a:t>
            </a:r>
          </a:p>
          <a:p>
            <a:pPr lvl="1"/>
            <a:r>
              <a:rPr lang="en-GB" dirty="0" smtClean="0"/>
              <a:t>Add a note to the effect that this feature is optional</a:t>
            </a:r>
          </a:p>
          <a:p>
            <a:pPr lvl="1"/>
            <a:r>
              <a:rPr lang="en-GB" dirty="0" smtClean="0"/>
              <a:t>Simplification such as: “The </a:t>
            </a:r>
            <a:r>
              <a:rPr lang="en-GB" dirty="0"/>
              <a:t>UE </a:t>
            </a:r>
            <a:r>
              <a:rPr lang="en-GB" dirty="0" smtClean="0"/>
              <a:t>behaviour is unspecified”</a:t>
            </a:r>
          </a:p>
          <a:p>
            <a:r>
              <a:rPr lang="en-GB" dirty="0" smtClean="0"/>
              <a:t>Otherwise, in the interests of hype(r</a:t>
            </a:r>
            <a:r>
              <a:rPr lang="en-GB" smtClean="0"/>
              <a:t>) consistency:</a:t>
            </a:r>
            <a:endParaRPr lang="en-GB" dirty="0" smtClean="0"/>
          </a:p>
          <a:p>
            <a:pPr lvl="1"/>
            <a:r>
              <a:rPr lang="en-GB" dirty="0"/>
              <a:t>M</a:t>
            </a:r>
            <a:r>
              <a:rPr lang="en-GB" dirty="0" smtClean="0"/>
              <a:t>ove the contents of section 4 to specification covering UE procedures (e.g. TS 56.213)</a:t>
            </a:r>
          </a:p>
          <a:p>
            <a:pPr lvl="1"/>
            <a:r>
              <a:rPr lang="en-GB" dirty="0" smtClean="0"/>
              <a:t>Create UE capability specifications, and include a UE category where this feature is not supported 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694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.moulsley.Sony4\Documents\Fujitsu\3GPP\RAN\5G Workshop\5g_timeline_dino_erik[1]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0" y="1204912"/>
            <a:ext cx="4749800" cy="3562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419600"/>
            <a:ext cx="8229600" cy="1143000"/>
          </a:xfrm>
          <a:solidFill>
            <a:schemeClr val="bg1"/>
          </a:solidFill>
        </p:spPr>
        <p:txBody>
          <a:bodyPr/>
          <a:lstStyle/>
          <a:p>
            <a:r>
              <a:rPr lang="en-GB" dirty="0" smtClean="0"/>
              <a:t>3GPP vs Mutant RAT</a:t>
            </a:r>
            <a:endParaRPr lang="en-GB" dirty="0"/>
          </a:p>
        </p:txBody>
      </p:sp>
      <p:pic>
        <p:nvPicPr>
          <p:cNvPr id="1027" name="Picture 3" descr="C:\Users\t.moulsley.Sony4\Pictures\giant_ra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28600" y="533400"/>
            <a:ext cx="3886200" cy="2920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3363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199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Draft WF on 5GNX specifications</vt:lpstr>
      <vt:lpstr>Background</vt:lpstr>
      <vt:lpstr>Proposal</vt:lpstr>
      <vt:lpstr>3GPP vs Mutant RAT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Draft WF on 5GNX specifications</dc:title>
  <dc:creator>t.moulsley</dc:creator>
  <cp:lastModifiedBy>Janne Peisa</cp:lastModifiedBy>
  <cp:revision>6</cp:revision>
  <dcterms:created xsi:type="dcterms:W3CDTF">2006-08-16T00:00:00Z</dcterms:created>
  <dcterms:modified xsi:type="dcterms:W3CDTF">2015-09-18T18:03:01Z</dcterms:modified>
</cp:coreProperties>
</file>